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71" r:id="rId9"/>
    <p:sldId id="264" r:id="rId10"/>
    <p:sldId id="263" r:id="rId11"/>
    <p:sldId id="266" r:id="rId12"/>
    <p:sldId id="267" r:id="rId13"/>
    <p:sldId id="268" r:id="rId14"/>
    <p:sldId id="269" r:id="rId15"/>
    <p:sldId id="286" r:id="rId16"/>
    <p:sldId id="265" r:id="rId17"/>
    <p:sldId id="270" r:id="rId18"/>
    <p:sldId id="272" r:id="rId19"/>
    <p:sldId id="273" r:id="rId20"/>
    <p:sldId id="274" r:id="rId21"/>
    <p:sldId id="276" r:id="rId22"/>
    <p:sldId id="275" r:id="rId23"/>
    <p:sldId id="278" r:id="rId24"/>
    <p:sldId id="279" r:id="rId25"/>
    <p:sldId id="280" r:id="rId26"/>
    <p:sldId id="281" r:id="rId27"/>
    <p:sldId id="282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SEIS 6XX</a:t>
            </a:r>
            <a:br>
              <a:rPr lang="en-US" sz="6000" dirty="0" smtClean="0"/>
            </a:br>
            <a:r>
              <a:rPr lang="en-US" sz="6000" dirty="0" smtClean="0"/>
              <a:t>IT </a:t>
            </a:r>
            <a:r>
              <a:rPr lang="en-US" sz="6000" dirty="0" smtClean="0"/>
              <a:t>Infrastructure</a:t>
            </a:r>
            <a:br>
              <a:rPr lang="en-US" sz="6000" dirty="0" smtClean="0"/>
            </a:br>
            <a:r>
              <a:rPr lang="en-US" sz="6000" dirty="0" smtClean="0"/>
              <a:t>Week 1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Networking/ load balancing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Application server installation</a:t>
            </a:r>
          </a:p>
          <a:p>
            <a:pPr lvl="1"/>
            <a:r>
              <a:rPr lang="en-US" dirty="0" smtClean="0"/>
              <a:t>Software installation</a:t>
            </a:r>
          </a:p>
          <a:p>
            <a:pPr lvl="1"/>
            <a:r>
              <a:rPr lang="en-US" dirty="0" smtClean="0"/>
              <a:t>Software testing</a:t>
            </a:r>
          </a:p>
          <a:p>
            <a:r>
              <a:rPr lang="en-US" dirty="0" smtClean="0"/>
              <a:t>1 to 6 months later you have a server!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server build process*:</a:t>
            </a:r>
          </a:p>
          <a:p>
            <a:pPr lvl="1"/>
            <a:r>
              <a:rPr lang="en-US" dirty="0" smtClean="0"/>
              <a:t>Review and request computing budget</a:t>
            </a:r>
          </a:p>
          <a:p>
            <a:pPr lvl="1"/>
            <a:r>
              <a:rPr lang="en-US" dirty="0" smtClean="0"/>
              <a:t>Select predefined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and data</a:t>
            </a:r>
          </a:p>
          <a:p>
            <a:r>
              <a:rPr lang="en-US" dirty="0" smtClean="0"/>
              <a:t>5 minutes later you have a server!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 This can </a:t>
            </a:r>
            <a:r>
              <a:rPr lang="en-US" u="sng" dirty="0" smtClean="0"/>
              <a:t>all</a:t>
            </a:r>
            <a:r>
              <a:rPr lang="en-US" dirty="0" smtClean="0"/>
              <a:t> be automated.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focus on 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Topics this semester:</a:t>
            </a:r>
          </a:p>
          <a:p>
            <a:pPr lvl="1"/>
            <a:r>
              <a:rPr lang="en-US" dirty="0" smtClean="0"/>
              <a:t>Server management</a:t>
            </a:r>
          </a:p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Data centers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4000" dirty="0" smtClean="0"/>
              <a:t>Let’s review the course syllabus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This is a survey course and it will not turn you into an IT professional in 4 months. </a:t>
            </a:r>
          </a:p>
          <a:p>
            <a:pPr lvl="1"/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pPr lvl="1"/>
            <a:r>
              <a:rPr lang="en-US" dirty="0" smtClean="0"/>
              <a:t>Assignments will start out very prescriptive at first, but become less so </a:t>
            </a:r>
            <a:r>
              <a:rPr lang="en-US" smtClean="0"/>
              <a:t>over time. </a:t>
            </a:r>
            <a:endParaRPr lang="en-US" dirty="0" smtClean="0"/>
          </a:p>
          <a:p>
            <a:pPr lvl="1"/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</a:p>
          <a:p>
            <a:pPr lvl="1"/>
            <a:r>
              <a:rPr lang="en-US" dirty="0" smtClean="0"/>
              <a:t>This is a new course and we are all beta testers. I appreciate your patience and feedback. </a:t>
            </a:r>
          </a:p>
          <a:p>
            <a:pPr lvl="1"/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Test different versions of software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Isn’t this source control stuff just for developers?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50" y="4660863"/>
            <a:ext cx="2702884" cy="17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r>
              <a:rPr lang="en-US" dirty="0" smtClean="0"/>
              <a:t>Review syllabus</a:t>
            </a:r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popular distributed source control management system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Initially designed by Linus Torvalds (Linux) in 2005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file system (directory) snapshots over a period of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15" y="3099574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never duplicated and changes stored as deltas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6" y="2767761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821" y="6126163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Nearly every operation is local</a:t>
            </a:r>
          </a:p>
          <a:p>
            <a:pPr lvl="1"/>
            <a:r>
              <a:rPr lang="en-US" dirty="0" smtClean="0"/>
              <a:t>You modify your local files and then “push” them up to a central server</a:t>
            </a:r>
          </a:p>
          <a:p>
            <a:pPr lvl="1"/>
            <a:r>
              <a:rPr lang="en-US" dirty="0" smtClean="0"/>
              <a:t>You can pull files down from a central server to synchronize with team members</a:t>
            </a:r>
          </a:p>
          <a:p>
            <a:pPr lvl="1"/>
            <a:r>
              <a:rPr lang="en-US" dirty="0" smtClean="0"/>
              <a:t>Constant cycle of developing-&gt;pulling-&gt;rebasing-&gt;pushing</a:t>
            </a:r>
          </a:p>
          <a:p>
            <a:r>
              <a:rPr lang="en-US" dirty="0" smtClean="0"/>
              <a:t>All changes in </a:t>
            </a:r>
            <a:r>
              <a:rPr lang="en-US" dirty="0" err="1" smtClean="0"/>
              <a:t>Git</a:t>
            </a:r>
            <a:r>
              <a:rPr lang="en-US" dirty="0" smtClean="0"/>
              <a:t> are recorded with a hash</a:t>
            </a:r>
          </a:p>
          <a:p>
            <a:r>
              <a:rPr lang="en-US" dirty="0" smtClean="0"/>
              <a:t>Almost everything is additive, it’s hard to delete anything from </a:t>
            </a:r>
            <a:r>
              <a:rPr lang="en-US" dirty="0" err="1" smtClean="0"/>
              <a:t>Git</a:t>
            </a:r>
            <a:r>
              <a:rPr lang="en-US" dirty="0" smtClean="0"/>
              <a:t> by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8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in a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directory (repository) are in one of three states: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2" y="2868752"/>
            <a:ext cx="6640107" cy="3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playing with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document</a:t>
            </a:r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dirty="0"/>
              <a:t>Web Operations Chapter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Read </a:t>
            </a:r>
            <a:r>
              <a:rPr lang="en-US" dirty="0"/>
              <a:t>Practice of Cloud </a:t>
            </a:r>
            <a:r>
              <a:rPr lang="en-US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dirty="0" err="1" smtClean="0"/>
              <a:t>Git</a:t>
            </a:r>
            <a:r>
              <a:rPr lang="en-US" dirty="0" smtClean="0"/>
              <a:t> Hands On Guide</a:t>
            </a:r>
          </a:p>
          <a:p>
            <a:r>
              <a:rPr lang="en-US" smtClean="0"/>
              <a:t>Start reading Linux </a:t>
            </a:r>
            <a:r>
              <a:rPr lang="en-US" dirty="0" smtClean="0"/>
              <a:t>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2015 Graduate of UST GPS program in Software Engineering </a:t>
            </a:r>
          </a:p>
          <a:p>
            <a:r>
              <a:rPr lang="en-US" sz="2800" dirty="0" smtClean="0"/>
              <a:t>20+ years in IT working mainly with Internet startups</a:t>
            </a:r>
          </a:p>
          <a:p>
            <a:r>
              <a:rPr lang="en-US" sz="2800" dirty="0" smtClean="0"/>
              <a:t>Technical co-founder of a large regional datacenter and managed hosting company</a:t>
            </a:r>
          </a:p>
          <a:p>
            <a:r>
              <a:rPr lang="en-US" sz="2800" dirty="0" smtClean="0"/>
              <a:t>AWS Certified Solutions Architect </a:t>
            </a:r>
            <a:r>
              <a:rPr lang="en-US" sz="2800" smtClean="0"/>
              <a:t>&amp; Developer</a:t>
            </a:r>
            <a:endParaRPr lang="en-US" sz="2800" dirty="0" smtClean="0"/>
          </a:p>
          <a:p>
            <a:r>
              <a:rPr lang="en-US" sz="2800" dirty="0" smtClean="0"/>
              <a:t>Hobbies include underwater photography, cycling, and building analog music synthesizers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3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Modern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58" y="1670870"/>
            <a:ext cx="4937126" cy="329141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1038</Words>
  <Application>Microsoft Macintosh PowerPoint</Application>
  <PresentationFormat>On-screen Show (4:3)</PresentationFormat>
  <Paragraphs>193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SEIS 6XX IT Infrastructure Week 1</vt:lpstr>
      <vt:lpstr>Agenda</vt:lpstr>
      <vt:lpstr>About Your Instructor</vt:lpstr>
      <vt:lpstr>Course Introduction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The new way</vt:lpstr>
      <vt:lpstr>We will focus on the new way</vt:lpstr>
      <vt:lpstr>PowerPoint Presentation</vt:lpstr>
      <vt:lpstr>Review syllabus</vt:lpstr>
      <vt:lpstr>Review syllabus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How Git Works</vt:lpstr>
      <vt:lpstr>How Git Works</vt:lpstr>
      <vt:lpstr>How Git Works</vt:lpstr>
      <vt:lpstr>How Git works</vt:lpstr>
      <vt:lpstr>Let’s start playing with Git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35</cp:revision>
  <dcterms:created xsi:type="dcterms:W3CDTF">2016-03-17T15:27:29Z</dcterms:created>
  <dcterms:modified xsi:type="dcterms:W3CDTF">2016-04-01T04:07:45Z</dcterms:modified>
</cp:coreProperties>
</file>